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FFA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CA8F05-67F6-4DCB-9D25-E2D43B867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A3C1DAD-4546-494B-9ADC-FAABF3EB5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D0E8B57-698D-4A20-98F2-D0A2BA74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273C7A6-079D-4D3D-9119-6BC97ADE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A6E4D12-C639-42F4-966A-DD96CD0F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931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2C1E040-8F54-4DA1-BE0E-079D01D8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A7FEA9F-CDAD-4EE3-AD57-F95D470BD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8914442-ED83-4DE5-8EF1-DCFDA7A6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93C3735-AC63-4E34-91F4-557EA6FD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532CE72-2EAB-4E18-8D21-A10B5BA2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779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76822AD2-F1EF-42AF-B9B6-3ABFE267F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9BFF284-98EC-496D-9135-20D397B8E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7C34185-F7FE-4789-9707-9B60B93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6538440-0A0B-4786-AF13-271D8464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C6A4DF1-9FBC-402B-8A8C-7F3BD1CD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374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6147CF-355F-4A5D-BA6D-E84C0FE1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96B653B-B7DE-413D-A595-53DD32715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7483D47-2932-4019-910C-36470F8F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1B6D277-C0DD-491A-B98D-C198D6B2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5BA6781-55FE-485C-AD66-BEA1018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3921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C7CF13-4EAE-450D-A7F8-D09EC4D0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CF68EC0-E7BA-4CBC-8C59-DCD12DD1D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E023258-ABF6-45BA-8982-49F58A0F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DFF5A90-F600-4825-93B4-9D96D7B9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908D59C-BFBD-4040-8ECC-1096C5EB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904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0014BE-7159-4BFE-B8B9-7EEF5C3D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936455-2FDE-4D34-9852-971DE5D1D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62B182B-A703-4245-A943-65FA7BF90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6A8B80E-9FBB-4B32-9592-CAE3556A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041FA26-0E7E-4881-8BAB-9C3D4E8C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6E6DD5F-4B79-4A3E-9758-5100A2BE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801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E1EB1F-5A34-43A8-B049-8731AF38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65F7BF3-85D5-4DAF-941C-5620BE1F0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4C48ACF-B88E-4EF1-B4BE-9A2EF3449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B45EC229-75F6-4CE1-A2D7-805BE43D2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B96C5BE-6EED-4D25-AE5B-F2E36575E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58887B1-25EA-4423-9AE0-14EB4E17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A9B21F83-ECBF-4956-AC98-E3B76149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99BBD80-F5DE-477E-BBAD-DAF2B376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237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0E3BB4-AAEF-49FE-AB63-6223B45B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06DD63F-C0CA-4971-B278-10FC9C6A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EA53857-8A51-49BE-8C1E-9EE91B0C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83DF5441-36A1-4CB8-BA57-479B0B1A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58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7EE6466-DB16-4D8D-9A37-A24757DC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40AF0CE2-6720-4688-BB53-FE412994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DFC6615-8C55-41D8-AD16-3ED5F7A9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791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97B20F-1681-463B-8640-A8EF6D06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E7E33A0-3D6D-4BA9-B0A7-5228B6ED0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F4FD275-8BE7-4BBA-852B-F03EE5C2E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51CD8EB-A284-4FC6-A4ED-F65BDF04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A7E8D44-1FAE-4EDA-88E7-F5754CF3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E4C704E-3DBC-4EB8-8512-7158EECC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6550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E661EC-8FE3-4755-9B6A-3256E4FF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75836BA6-F945-4DF2-B2A8-37A6F1226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ADA185B-2CF1-4894-B4FE-49FB43867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E98ADE7-F6F5-4A6F-A2C9-EE6AD429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098C906-7EB2-4B99-8E95-6A40DCFF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1DD8863-D0A4-4F0B-A592-C0015850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6528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BD5C86DF-F5D3-49BF-9BA5-BC34A359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30FB6F3-3E20-4008-B4DB-AEC483AFD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060BE2B-EE64-47A7-BB81-5DFA3ECA5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5D4F5-29DA-42A1-96FD-AAB94C354153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EAACD99-3B0C-43DB-A2EF-9A3B88583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F4A3BDE-42FB-4AB4-9BBB-AFDE96CBA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6D31-2D5B-4A61-802A-2DDC653B10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5258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ordwall.net/play/15904/817/658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F81D75-9D9D-4F97-B54A-C4D1AA41A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1FD6511-0C66-4ADA-8047-4C528ECAB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02D93D-3D1A-4034-9ED8-921C1CE6A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9A8F3D6-9826-44E6-B65D-96EE02F741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F8C6124-4BF0-4D9F-AC54-73408E6F9171}"/>
              </a:ext>
            </a:extLst>
          </p:cNvPr>
          <p:cNvSpPr txBox="1"/>
          <p:nvPr/>
        </p:nvSpPr>
        <p:spPr>
          <a:xfrm>
            <a:off x="6102493" y="1254736"/>
            <a:ext cx="5367148" cy="2862322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8</a:t>
            </a:r>
          </a:p>
          <a:p>
            <a:r>
              <a:rPr lang="hr-HR" sz="4000" dirty="0">
                <a:solidFill>
                  <a:srgbClr val="FF33CC"/>
                </a:solidFill>
              </a:rPr>
              <a:t>IN &amp;OUT OF FA</a:t>
            </a:r>
            <a:r>
              <a:rPr lang="en-US" sz="4000" dirty="0">
                <a:solidFill>
                  <a:srgbClr val="FF33CC"/>
                </a:solidFill>
              </a:rPr>
              <a:t>S</a:t>
            </a:r>
            <a:r>
              <a:rPr lang="hr-HR" sz="4000" dirty="0">
                <a:solidFill>
                  <a:srgbClr val="FF33CC"/>
                </a:solidFill>
              </a:rPr>
              <a:t>HION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814D9A9-B6BD-45D2-8D02-0633CEF268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95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F81D75-9D9D-4F97-B54A-C4D1AA41A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1FD6511-0C66-4ADA-8047-4C528ECAB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02D93D-3D1A-4034-9ED8-921C1CE6A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11C3286-7B67-4551-8F4A-20530D76A5B5}"/>
              </a:ext>
            </a:extLst>
          </p:cNvPr>
          <p:cNvSpPr/>
          <p:nvPr/>
        </p:nvSpPr>
        <p:spPr>
          <a:xfrm>
            <a:off x="548323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539C95E-E082-45CC-9910-955744CE8122}"/>
              </a:ext>
            </a:extLst>
          </p:cNvPr>
          <p:cNvSpPr txBox="1"/>
          <p:nvPr/>
        </p:nvSpPr>
        <p:spPr>
          <a:xfrm>
            <a:off x="732700" y="636141"/>
            <a:ext cx="3572770" cy="880369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remember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Alicia</a:t>
            </a:r>
            <a:r>
              <a:rPr lang="hr-HR" dirty="0"/>
              <a:t> </a:t>
            </a:r>
            <a:r>
              <a:rPr lang="hr-HR" dirty="0" err="1"/>
              <a:t>Riggs</a:t>
            </a:r>
            <a:r>
              <a:rPr lang="hr-HR" dirty="0"/>
              <a:t>?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D92A5E8-0D60-43D5-8147-4207938FB63A}"/>
              </a:ext>
            </a:extLst>
          </p:cNvPr>
          <p:cNvSpPr txBox="1"/>
          <p:nvPr/>
        </p:nvSpPr>
        <p:spPr>
          <a:xfrm>
            <a:off x="6362125" y="927438"/>
            <a:ext cx="3572770" cy="589072"/>
          </a:xfrm>
          <a:prstGeom prst="rect">
            <a:avLst/>
          </a:prstGeom>
          <a:solidFill>
            <a:srgbClr val="FFAF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/>
              <a:t>BRAINSTORMING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260B40D-8143-4775-9ABB-F4368AA22148}"/>
              </a:ext>
            </a:extLst>
          </p:cNvPr>
          <p:cNvSpPr txBox="1"/>
          <p:nvPr/>
        </p:nvSpPr>
        <p:spPr>
          <a:xfrm>
            <a:off x="6362125" y="1727538"/>
            <a:ext cx="3572770" cy="589072"/>
          </a:xfrm>
          <a:prstGeom prst="rect">
            <a:avLst/>
          </a:prstGeom>
          <a:solidFill>
            <a:srgbClr val="FFAF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/>
              <a:t>CLOTHES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439F755-06A4-41AB-A131-8B2D93C55398}"/>
              </a:ext>
            </a:extLst>
          </p:cNvPr>
          <p:cNvSpPr txBox="1"/>
          <p:nvPr/>
        </p:nvSpPr>
        <p:spPr>
          <a:xfrm>
            <a:off x="567126" y="3422073"/>
            <a:ext cx="4348985" cy="2126864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How important are clothes to you?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Why do people wear designer clothes?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Who can afford them?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What do you think about school uniforms?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What is good/bad about them?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065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F81D75-9D9D-4F97-B54A-C4D1AA41A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1FD6511-0C66-4ADA-8047-4C528ECAB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02D93D-3D1A-4034-9ED8-921C1CE6A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720CA06-2B47-491F-BB2F-8AB38321FB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9935"/>
          <a:stretch/>
        </p:blipFill>
        <p:spPr>
          <a:xfrm>
            <a:off x="5310412" y="636949"/>
            <a:ext cx="4131583" cy="581233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70AA98-9A06-4522-B0EF-A1AC8246BF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61" y="3023140"/>
            <a:ext cx="2584245" cy="358058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7C67ECC-01FA-41EF-9780-F9ADE5F064C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5206" y="3026299"/>
            <a:ext cx="2584245" cy="35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9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F81D75-9D9D-4F97-B54A-C4D1AA41A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1FD6511-0C66-4ADA-8047-4C528ECAB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02D93D-3D1A-4034-9ED8-921C1CE6A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B6D0B44-404E-453B-A4D6-2B5C9C0388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861" y="813030"/>
            <a:ext cx="7417043" cy="523193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4427EF0-81C7-4309-A44F-215FF1988B1E}"/>
              </a:ext>
            </a:extLst>
          </p:cNvPr>
          <p:cNvSpPr txBox="1"/>
          <p:nvPr/>
        </p:nvSpPr>
        <p:spPr>
          <a:xfrm>
            <a:off x="5903650" y="2192924"/>
            <a:ext cx="131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hooded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256EDB1-FCBE-41F6-B456-B17E31F4CA06}"/>
              </a:ext>
            </a:extLst>
          </p:cNvPr>
          <p:cNvSpPr txBox="1"/>
          <p:nvPr/>
        </p:nvSpPr>
        <p:spPr>
          <a:xfrm>
            <a:off x="6560598" y="2851443"/>
            <a:ext cx="131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baggy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F702724-C307-4169-B4F3-401C6325F6DF}"/>
              </a:ext>
            </a:extLst>
          </p:cNvPr>
          <p:cNvSpPr txBox="1"/>
          <p:nvPr/>
        </p:nvSpPr>
        <p:spPr>
          <a:xfrm>
            <a:off x="5903650" y="3252796"/>
            <a:ext cx="131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cotton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EEB4590-D59A-4562-983F-E11083CCFC54}"/>
              </a:ext>
            </a:extLst>
          </p:cNvPr>
          <p:cNvSpPr txBox="1"/>
          <p:nvPr/>
        </p:nvSpPr>
        <p:spPr>
          <a:xfrm>
            <a:off x="6908434" y="3646380"/>
            <a:ext cx="131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leather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7ED6D46-A7FF-478C-AF13-37C255CD012E}"/>
              </a:ext>
            </a:extLst>
          </p:cNvPr>
          <p:cNvSpPr txBox="1"/>
          <p:nvPr/>
        </p:nvSpPr>
        <p:spPr>
          <a:xfrm>
            <a:off x="8328733" y="4087031"/>
            <a:ext cx="131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high-heeled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0F7F074-93A2-4216-8F17-BB71A1597C0E}"/>
              </a:ext>
            </a:extLst>
          </p:cNvPr>
          <p:cNvSpPr txBox="1"/>
          <p:nvPr/>
        </p:nvSpPr>
        <p:spPr>
          <a:xfrm>
            <a:off x="6096000" y="4460152"/>
            <a:ext cx="131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glamorous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CD40F433-876B-4A23-8051-0F671968E996}"/>
              </a:ext>
            </a:extLst>
          </p:cNvPr>
          <p:cNvSpPr txBox="1"/>
          <p:nvPr/>
        </p:nvSpPr>
        <p:spPr>
          <a:xfrm>
            <a:off x="6446668" y="4839742"/>
            <a:ext cx="131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trendy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6A106D5-5C62-4A28-B1CD-883CA676C74E}"/>
              </a:ext>
            </a:extLst>
          </p:cNvPr>
          <p:cNvSpPr txBox="1"/>
          <p:nvPr/>
        </p:nvSpPr>
        <p:spPr>
          <a:xfrm>
            <a:off x="5825231" y="5523702"/>
            <a:ext cx="131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sloppy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8E4C89D-076F-40B9-BC2E-6137B763A216}"/>
              </a:ext>
            </a:extLst>
          </p:cNvPr>
          <p:cNvSpPr txBox="1"/>
          <p:nvPr/>
        </p:nvSpPr>
        <p:spPr>
          <a:xfrm>
            <a:off x="8549196" y="1454450"/>
            <a:ext cx="10120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cotton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2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F81D75-9D9D-4F97-B54A-C4D1AA41A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1FD6511-0C66-4ADA-8047-4C528ECAB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02D93D-3D1A-4034-9ED8-921C1CE6A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2B4D262-1529-467F-9F71-C3761FC585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049" y="440192"/>
            <a:ext cx="7883370" cy="597761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A26C06F-B85E-44BB-A07C-0B552714B2EC}"/>
              </a:ext>
            </a:extLst>
          </p:cNvPr>
          <p:cNvSpPr txBox="1"/>
          <p:nvPr/>
        </p:nvSpPr>
        <p:spPr>
          <a:xfrm>
            <a:off x="2778711" y="2432482"/>
            <a:ext cx="97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model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6752476-A146-4870-83EC-B9F98A0F9527}"/>
              </a:ext>
            </a:extLst>
          </p:cNvPr>
          <p:cNvSpPr txBox="1"/>
          <p:nvPr/>
        </p:nvSpPr>
        <p:spPr>
          <a:xfrm>
            <a:off x="6606466" y="2739086"/>
            <a:ext cx="97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schooling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24599E8-9B77-41DD-9035-AD685B01A01C}"/>
              </a:ext>
            </a:extLst>
          </p:cNvPr>
          <p:cNvSpPr txBox="1"/>
          <p:nvPr/>
        </p:nvSpPr>
        <p:spPr>
          <a:xfrm>
            <a:off x="3330607" y="3069177"/>
            <a:ext cx="97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attend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24F68AA-B5D1-4344-81C1-B756274B94D8}"/>
              </a:ext>
            </a:extLst>
          </p:cNvPr>
          <p:cNvSpPr txBox="1"/>
          <p:nvPr/>
        </p:nvSpPr>
        <p:spPr>
          <a:xfrm>
            <a:off x="2540493" y="3422073"/>
            <a:ext cx="97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tutorials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079771F-D925-4A3D-8403-73E7202C5CE9}"/>
              </a:ext>
            </a:extLst>
          </p:cNvPr>
          <p:cNvSpPr txBox="1"/>
          <p:nvPr/>
        </p:nvSpPr>
        <p:spPr>
          <a:xfrm>
            <a:off x="1893902" y="3774969"/>
            <a:ext cx="1134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classmates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0816101-F1B1-4DC3-A38B-F651E91CCDA1}"/>
              </a:ext>
            </a:extLst>
          </p:cNvPr>
          <p:cNvSpPr txBox="1"/>
          <p:nvPr/>
        </p:nvSpPr>
        <p:spPr>
          <a:xfrm>
            <a:off x="4980374" y="4786544"/>
            <a:ext cx="127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competitive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E13C72C-B88F-4C1D-9A8C-52FCA3BCCE7D}"/>
              </a:ext>
            </a:extLst>
          </p:cNvPr>
          <p:cNvSpPr txBox="1"/>
          <p:nvPr/>
        </p:nvSpPr>
        <p:spPr>
          <a:xfrm>
            <a:off x="4641907" y="5139342"/>
            <a:ext cx="97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cover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0939A19-F3C9-4C92-AB28-58FB943E465C}"/>
              </a:ext>
            </a:extLst>
          </p:cNvPr>
          <p:cNvSpPr txBox="1"/>
          <p:nvPr/>
        </p:nvSpPr>
        <p:spPr>
          <a:xfrm>
            <a:off x="4641907" y="5474477"/>
            <a:ext cx="97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fan</a:t>
            </a:r>
          </a:p>
        </p:txBody>
      </p:sp>
    </p:spTree>
    <p:extLst>
      <p:ext uri="{BB962C8B-B14F-4D97-AF65-F5344CB8AC3E}">
        <p14:creationId xmlns:p14="http://schemas.microsoft.com/office/powerpoint/2010/main" xmlns="" val="10174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F81D75-9D9D-4F97-B54A-C4D1AA41A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1FD6511-0C66-4ADA-8047-4C528ECAB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02D93D-3D1A-4034-9ED8-921C1CE6A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10C393D-9891-4BFB-B1D6-7831529CF4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5104" y="663575"/>
            <a:ext cx="7277100" cy="33051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A421A37-B87A-4329-9034-101740C24717}"/>
              </a:ext>
            </a:extLst>
          </p:cNvPr>
          <p:cNvSpPr txBox="1"/>
          <p:nvPr/>
        </p:nvSpPr>
        <p:spPr>
          <a:xfrm>
            <a:off x="4172505" y="1408019"/>
            <a:ext cx="1923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‘s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writing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0759537-0ADC-46E9-AE73-9F3FC5CB37F7}"/>
              </a:ext>
            </a:extLst>
          </p:cNvPr>
          <p:cNvSpPr txBox="1"/>
          <p:nvPr/>
        </p:nvSpPr>
        <p:spPr>
          <a:xfrm>
            <a:off x="4172505" y="1798707"/>
            <a:ext cx="1923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‘s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doing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2E8B63B-BF1A-49A6-A796-A97CE9B1CD63}"/>
              </a:ext>
            </a:extLst>
          </p:cNvPr>
          <p:cNvSpPr txBox="1"/>
          <p:nvPr/>
        </p:nvSpPr>
        <p:spPr>
          <a:xfrm>
            <a:off x="4280517" y="2085448"/>
            <a:ext cx="1923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‘</a:t>
            </a:r>
            <a:r>
              <a:rPr lang="hr-HR" sz="1600" dirty="0" err="1">
                <a:solidFill>
                  <a:srgbClr val="FF33CC"/>
                </a:solidFill>
              </a:rPr>
              <a:t>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looking</a:t>
            </a:r>
            <a:r>
              <a:rPr lang="hr-HR" sz="1600" dirty="0">
                <a:solidFill>
                  <a:srgbClr val="FF33CC"/>
                </a:solidFill>
              </a:rPr>
              <a:t> for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3C18F9F-255B-4606-B124-4E0BABF4150F}"/>
              </a:ext>
            </a:extLst>
          </p:cNvPr>
          <p:cNvSpPr txBox="1"/>
          <p:nvPr/>
        </p:nvSpPr>
        <p:spPr>
          <a:xfrm>
            <a:off x="5350276" y="2406875"/>
            <a:ext cx="1923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travelling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00C9390-25CB-4D48-A404-FF5B5C0052C8}"/>
              </a:ext>
            </a:extLst>
          </p:cNvPr>
          <p:cNvSpPr txBox="1"/>
          <p:nvPr/>
        </p:nvSpPr>
        <p:spPr>
          <a:xfrm>
            <a:off x="6096000" y="2924770"/>
            <a:ext cx="1923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‘s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trying</a:t>
            </a:r>
            <a:r>
              <a:rPr lang="hr-HR" sz="1600" dirty="0">
                <a:solidFill>
                  <a:srgbClr val="FF33CC"/>
                </a:solidFill>
              </a:rPr>
              <a:t> on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17FBD8C-8E81-45BB-9252-3DE113A05B86}"/>
              </a:ext>
            </a:extLst>
          </p:cNvPr>
          <p:cNvSpPr txBox="1"/>
          <p:nvPr/>
        </p:nvSpPr>
        <p:spPr>
          <a:xfrm>
            <a:off x="4172505" y="3569295"/>
            <a:ext cx="1923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‘s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eating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4" name="Slika 13">
            <a:hlinkClick r:id="rId5"/>
            <a:extLst>
              <a:ext uri="{FF2B5EF4-FFF2-40B4-BE49-F238E27FC236}">
                <a16:creationId xmlns:a16="http://schemas.microsoft.com/office/drawing/2014/main" xmlns="" id="{A242C48C-454E-421A-8913-39DD6D00FD7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7234" y="4920626"/>
            <a:ext cx="3149862" cy="11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8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98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5</cp:revision>
  <dcterms:created xsi:type="dcterms:W3CDTF">2021-12-06T03:22:40Z</dcterms:created>
  <dcterms:modified xsi:type="dcterms:W3CDTF">2021-12-06T13:42:48Z</dcterms:modified>
</cp:coreProperties>
</file>